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BCBDEE-C92C-483A-8333-A37A13BAE8D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A7AA95-5187-47F9-B0FA-D559E6469EBB}" type="datetimeFigureOut">
              <a:rPr lang="ru-RU" smtClean="0"/>
              <a:t>09.01.2022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2400" cy="11521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Мусаев Т.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№329, 2 «Б» класс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6146" name="Picture 2" descr="https://i02.fotocdn.net/s125/20fc11988644a320/public_pin_l/284008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50861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здоровое питание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15407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– это питание, которое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наше здоровье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обеспечивает стабильный рост и устойчивое развитие нашего организма.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rtinkin.net/uploads/posts/2021-03/1617173105_50-p-pravilnaya-yeda-krasivo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892695"/>
            <a:ext cx="3529340" cy="23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600400" cy="24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485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здорового 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1.Умеренность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2.Режим питания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3.Разнообразие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edsidelka.ru/assets/theme/img/blog/snackg_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27363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azetaingush.ru/sites/default/files/pubs/obshchestvo/20180604-nepravilnoe-ili-chrezmernoe-upotreblenie-pishchi-prichinyaet-vred-zdorovyu/ed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56980"/>
            <a:ext cx="3024336" cy="20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85d60489a3b040fb96caac5b46c0bf9c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112228" cy="20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рекомендации для 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1.Кушать овощи и фрукты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2.Меньше есть сладостей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3.Не перекусывать чипсами и сухариками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4.Не есть перед сном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5.Тщательно пережёвывать пищу.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0337"/>
            <a:ext cx="3528392" cy="24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664033" cy="244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здорового 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196752"/>
            <a:ext cx="5760639" cy="52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3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5760640" cy="44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7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</TotalTime>
  <Words>71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Соседство</vt:lpstr>
      <vt:lpstr>Здоровое питание </vt:lpstr>
      <vt:lpstr>Что такое здоровое питание?</vt:lpstr>
      <vt:lpstr>Принципы здорового питания</vt:lpstr>
      <vt:lpstr>Главные рекомендации для питания</vt:lpstr>
      <vt:lpstr>Пирамида здорового питания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Komp</dc:creator>
  <cp:lastModifiedBy>Komp</cp:lastModifiedBy>
  <cp:revision>7</cp:revision>
  <dcterms:created xsi:type="dcterms:W3CDTF">2022-01-09T18:02:46Z</dcterms:created>
  <dcterms:modified xsi:type="dcterms:W3CDTF">2022-01-09T19:00:25Z</dcterms:modified>
</cp:coreProperties>
</file>